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3" r:id="rId13"/>
    <p:sldId id="274" r:id="rId14"/>
    <p:sldId id="275" r:id="rId15"/>
    <p:sldId id="272" r:id="rId16"/>
    <p:sldId id="276" r:id="rId17"/>
    <p:sldId id="267" r:id="rId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47652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56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171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933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18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087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013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621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066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422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00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491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35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90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431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692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79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Y0wenfVfHu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173275"/>
            <a:ext cx="7772400" cy="156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600" dirty="0"/>
              <a:t>Comp Photography </a:t>
            </a:r>
            <a:r>
              <a:rPr lang="en" sz="3600" dirty="0" smtClean="0"/>
              <a:t>(Fall 2015)</a:t>
            </a:r>
            <a:endParaRPr lang="en" sz="3600" dirty="0"/>
          </a:p>
          <a:p>
            <a:pPr>
              <a:spcBef>
                <a:spcPts val="0"/>
              </a:spcBef>
              <a:buNone/>
            </a:pPr>
            <a:r>
              <a:rPr lang="en" sz="3600" dirty="0"/>
              <a:t>HW 5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Hieu Nguyen</a:t>
            </a:r>
            <a:endParaRPr lang="en" dirty="0"/>
          </a:p>
        </p:txBody>
      </p:sp>
      <p:sp>
        <p:nvSpPr>
          <p:cNvPr id="32" name="Shape 32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564437" y="499075"/>
            <a:ext cx="2475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Info/Setup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984100" y="1173300"/>
            <a:ext cx="3636300" cy="355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Cut, fold, and tape the cardboard into two rectangular prisms. One is half the length.</a:t>
            </a:r>
            <a:endParaRPr lang="en" dirty="0"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2" y="1132485"/>
            <a:ext cx="4317824" cy="287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564437" y="499075"/>
            <a:ext cx="2475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Info/Setup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984100" y="1173300"/>
            <a:ext cx="3636300" cy="355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 used a laser cutter to create precision cuts for the pinhole, or aperture size. This image shows a pinhole of ½ inch.</a:t>
            </a:r>
            <a:endParaRPr lang="en" dirty="0"/>
          </a:p>
        </p:txBody>
      </p:sp>
      <p:pic>
        <p:nvPicPr>
          <p:cNvPr id="105" name="Shape 105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4" y="2582024"/>
            <a:ext cx="3429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  <p:pic>
        <p:nvPicPr>
          <p:cNvPr id="6" name="Shape 105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4" y="224575"/>
            <a:ext cx="34290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559508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564437" y="499075"/>
            <a:ext cx="2475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Info/Setup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984100" y="1173300"/>
            <a:ext cx="3636300" cy="355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Add the pinhole cardboard piece to the larger rectangular prism. Make sure that light can only enter through the pinhole!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Affix a lens in front of the pinhole. Here, I used a 5x magnifying lens that I salvaged from an old toy.</a:t>
            </a:r>
            <a:endParaRPr lang="en" dirty="0"/>
          </a:p>
        </p:txBody>
      </p:sp>
      <p:pic>
        <p:nvPicPr>
          <p:cNvPr id="105" name="Shape 105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4" y="2582024"/>
            <a:ext cx="3429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  <p:pic>
        <p:nvPicPr>
          <p:cNvPr id="6" name="Shape 105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4" y="224575"/>
            <a:ext cx="34290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665663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564437" y="499075"/>
            <a:ext cx="2475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Info/Setup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984100" y="1173300"/>
            <a:ext cx="3636300" cy="355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Add tracing paper to the smaller rectangular prism. This will serve as the “image sensor” or screen for the camera obscura. 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buNone/>
            </a:pP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Insert the smaller rectangle into the larger one. Adjust the screen distance to put the image in focus. This distance is a factor of the lens, pinhole size, and wavelength of the light.</a:t>
            </a:r>
            <a:endParaRPr lang="en" dirty="0"/>
          </a:p>
        </p:txBody>
      </p:sp>
      <p:pic>
        <p:nvPicPr>
          <p:cNvPr id="105" name="Shape 105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4" y="2582024"/>
            <a:ext cx="3429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  <p:pic>
        <p:nvPicPr>
          <p:cNvPr id="6" name="Shape 105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94" y="224575"/>
            <a:ext cx="34290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941902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564437" y="499075"/>
            <a:ext cx="2475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Info/Setup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984100" y="1173300"/>
            <a:ext cx="3636300" cy="355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Insert a camera into the backside and aim the camera obscura toward the scene. T</a:t>
            </a:r>
            <a:r>
              <a:rPr lang="en-US" dirty="0" smtClean="0"/>
              <a:t>he</a:t>
            </a:r>
            <a:r>
              <a:rPr lang="en" dirty="0" smtClean="0"/>
              <a:t> digital camera will capture the image captured by the camera obscura. Note, the image will be upside down.</a:t>
            </a:r>
            <a:endParaRPr lang="en" dirty="0"/>
          </a:p>
        </p:txBody>
      </p:sp>
      <p:pic>
        <p:nvPicPr>
          <p:cNvPr id="105" name="Shape 105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94" y="2582024"/>
            <a:ext cx="3048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  <p:pic>
        <p:nvPicPr>
          <p:cNvPr id="6" name="Shape 105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94" y="224575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7986641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564437" y="499075"/>
            <a:ext cx="2475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Info/Setup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984100" y="1173300"/>
            <a:ext cx="3636300" cy="355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 also played around with using different pinhole sizes to see the effects on the resultant camera obscura image. I tested with ½ inch, ¼ inch, 1/8 inch, and 1/16 inch aperture sizes.</a:t>
            </a:r>
            <a:endParaRPr lang="en" dirty="0"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2" y="1132485"/>
            <a:ext cx="4317824" cy="287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  <p:extLst>
      <p:ext uri="{BB962C8B-B14F-4D97-AF65-F5344CB8AC3E}">
        <p14:creationId xmlns:p14="http://schemas.microsoft.com/office/powerpoint/2010/main" val="2779228925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364240" y="604513"/>
            <a:ext cx="2475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More Info/Setup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6583680" y="1173300"/>
            <a:ext cx="2036720" cy="355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 think the best result was the ¼ inch pinhole. The ½ inch let in too much light, and the smaller pinholes let in too little. This caused the final image to be over- or under-exposed. However, the image started to get sharper as pinhole size got smaller. I would need to play around with exposure times to take advantage of this. </a:t>
            </a:r>
            <a:endParaRPr lang="en" dirty="0" smtClean="0"/>
          </a:p>
          <a:p>
            <a:pPr lvl="0" rtl="0">
              <a:spcBef>
                <a:spcPts val="0"/>
              </a:spcBef>
              <a:buNone/>
            </a:pPr>
            <a:endParaRPr lang="en" dirty="0" smtClean="0"/>
          </a:p>
        </p:txBody>
      </p:sp>
      <p:pic>
        <p:nvPicPr>
          <p:cNvPr id="105" name="Shape 105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85" y="446638"/>
            <a:ext cx="2724206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  <p:pic>
        <p:nvPicPr>
          <p:cNvPr id="6" name="Shape 105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62" y="446638"/>
            <a:ext cx="273501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05"/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5" y="2901899"/>
            <a:ext cx="269734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5"/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68" y="2905840"/>
            <a:ext cx="2743200" cy="182091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0"/>
          <p:cNvSpPr txBox="1">
            <a:spLocks/>
          </p:cNvSpPr>
          <p:nvPr/>
        </p:nvSpPr>
        <p:spPr>
          <a:xfrm>
            <a:off x="827687" y="48009"/>
            <a:ext cx="1447801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smtClean="0"/>
              <a:t>½ inch</a:t>
            </a:r>
            <a:endParaRPr lang="en" dirty="0"/>
          </a:p>
        </p:txBody>
      </p:sp>
      <p:sp>
        <p:nvSpPr>
          <p:cNvPr id="10" name="Shape 40"/>
          <p:cNvSpPr txBox="1">
            <a:spLocks/>
          </p:cNvSpPr>
          <p:nvPr/>
        </p:nvSpPr>
        <p:spPr>
          <a:xfrm>
            <a:off x="3753767" y="44936"/>
            <a:ext cx="1447801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 smtClean="0"/>
              <a:t>¼ inch</a:t>
            </a:r>
            <a:endParaRPr lang="en" dirty="0"/>
          </a:p>
        </p:txBody>
      </p:sp>
      <p:sp>
        <p:nvSpPr>
          <p:cNvPr id="11" name="Shape 40"/>
          <p:cNvSpPr txBox="1">
            <a:spLocks/>
          </p:cNvSpPr>
          <p:nvPr/>
        </p:nvSpPr>
        <p:spPr>
          <a:xfrm>
            <a:off x="827686" y="2514530"/>
            <a:ext cx="1447801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 smtClean="0"/>
              <a:t>1/8 inch</a:t>
            </a:r>
            <a:endParaRPr lang="en" dirty="0"/>
          </a:p>
        </p:txBody>
      </p:sp>
      <p:sp>
        <p:nvSpPr>
          <p:cNvPr id="12" name="Shape 40"/>
          <p:cNvSpPr txBox="1">
            <a:spLocks/>
          </p:cNvSpPr>
          <p:nvPr/>
        </p:nvSpPr>
        <p:spPr>
          <a:xfrm>
            <a:off x="3705683" y="2506840"/>
            <a:ext cx="1447801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00000"/>
              <a:buNone/>
              <a:defRPr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00000"/>
              <a:buNone/>
              <a:defRPr sz="18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 smtClean="0"/>
              <a:t>1/16 inch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47040926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More details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2400" dirty="0" smtClean="0">
                <a:solidFill>
                  <a:schemeClr val="dk1"/>
                </a:solidFill>
              </a:rPr>
              <a:t>I enjoyed this project because it gave me a hands on experiment to learn how simple cameras work. It is always cool to see optical physics theory working in action! N</a:t>
            </a:r>
            <a:r>
              <a:rPr lang="en-US" sz="2400" dirty="0" smtClean="0">
                <a:solidFill>
                  <a:schemeClr val="dk1"/>
                </a:solidFill>
              </a:rPr>
              <a:t>e</a:t>
            </a:r>
            <a:r>
              <a:rPr lang="en" sz="2400" dirty="0" smtClean="0">
                <a:solidFill>
                  <a:schemeClr val="dk1"/>
                </a:solidFill>
              </a:rPr>
              <a:t>xt time, I’d like to enhance the camera with variable pinhole apertures and build some sort of interchangeable lens system. I also believe the cardboard body can be further optimized to be smaller (more portable). I’d also like to test different scenes with subjects closer to the camera.</a:t>
            </a:r>
            <a:endParaRPr lang="en" sz="2400" dirty="0">
              <a:solidFill>
                <a:schemeClr val="dk1"/>
              </a:solidFill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" y="1056048"/>
            <a:ext cx="27432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38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14" y="1052393"/>
            <a:ext cx="273501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96" y="532794"/>
            <a:ext cx="1837415" cy="137806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956663" y="532792"/>
            <a:ext cx="1447801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 Scene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206713" y="532793"/>
            <a:ext cx="1297213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Image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3"/>
          </p:nvPr>
        </p:nvSpPr>
        <p:spPr>
          <a:xfrm>
            <a:off x="7054472" y="13194"/>
            <a:ext cx="1375598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Setup</a:t>
            </a:r>
          </a:p>
        </p:txBody>
      </p:sp>
      <p:sp>
        <p:nvSpPr>
          <p:cNvPr id="44" name="Shape 44"/>
          <p:cNvSpPr txBox="1"/>
          <p:nvPr/>
        </p:nvSpPr>
        <p:spPr>
          <a:xfrm>
            <a:off x="1038472" y="3369099"/>
            <a:ext cx="3974666" cy="11577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600" dirty="0" smtClean="0"/>
              <a:t>I built my own camera obscura out of a cardboard box and tracing paper. With considerable effort, I attempted to capture an outdoor landscape of a water tower.</a:t>
            </a:r>
            <a:endParaRPr lang="en" sz="1600" dirty="0"/>
          </a:p>
        </p:txBody>
      </p:sp>
      <p:pic>
        <p:nvPicPr>
          <p:cNvPr id="45" name="Shape 45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64" y="3449282"/>
            <a:ext cx="1837415" cy="137806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  <p:pic>
        <p:nvPicPr>
          <p:cNvPr id="12" name="Shape 39"/>
          <p:cNvPicPr preferRelativeResize="0"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565" y="1991038"/>
            <a:ext cx="1837414" cy="137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4"/>
            <a:ext cx="8229600" cy="9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457200" lvl="0" indent="-419100">
              <a:spcBef>
                <a:spcPts val="0"/>
              </a:spcBef>
              <a:buSzPct val="100000"/>
              <a:buAutoNum type="arabicPeriod"/>
            </a:pPr>
            <a:r>
              <a:rPr lang="en" sz="3000" dirty="0"/>
              <a:t>What was the site of your camera obscura experiment?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dirty="0" smtClean="0"/>
              <a:t>The site of my camera </a:t>
            </a:r>
            <a:r>
              <a:rPr lang="en-US" sz="2800" dirty="0" err="1" smtClean="0"/>
              <a:t>obscura</a:t>
            </a:r>
            <a:r>
              <a:rPr lang="en-US" sz="2800" dirty="0" smtClean="0"/>
              <a:t> experiment was a water tower in Round Rock, Texas. </a:t>
            </a:r>
            <a:r>
              <a:rPr lang="en-US" sz="2800" dirty="0" smtClean="0"/>
              <a:t>I stood a few hundred meters from the tower to include a nearby pond in the foreground of the image. This also allowed me to have a nice blue, partly cloudy sky as a backdrop.</a:t>
            </a:r>
            <a:endParaRPr sz="2800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3" name="Shape 53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5974"/>
            <a:ext cx="8229600" cy="97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2. Why was it appropriate? What did you have to do to make it appropriate?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88850" y="1218375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2800" dirty="0" smtClean="0"/>
              <a:t>This scene was appropriate because it was very well illuminated (images were taken around high noon). The bright outdoor scene creates a better image for the camera </a:t>
            </a:r>
            <a:r>
              <a:rPr lang="en-US" sz="2800" dirty="0" err="1" smtClean="0"/>
              <a:t>obscura</a:t>
            </a:r>
            <a:r>
              <a:rPr lang="en-US" sz="2800" dirty="0" smtClean="0"/>
              <a:t>, which houses a screen in near complete darkness. For the best results, I had to ensure that very little light penetrated the box housing of the camera </a:t>
            </a:r>
            <a:r>
              <a:rPr lang="en-US" sz="2800" dirty="0" err="1" smtClean="0"/>
              <a:t>obscura</a:t>
            </a:r>
            <a:r>
              <a:rPr lang="en-US" sz="2800" dirty="0" smtClean="0"/>
              <a:t>.</a:t>
            </a:r>
            <a:endParaRPr dirty="0"/>
          </a:p>
        </p:txBody>
      </p:sp>
      <p:sp>
        <p:nvSpPr>
          <p:cNvPr id="60" name="Shape 60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3. Was the image visible to naked eye?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spcBef>
                <a:spcPts val="600"/>
              </a:spcBef>
              <a:buClr>
                <a:srgbClr val="000000"/>
              </a:buClr>
            </a:pPr>
            <a:r>
              <a:rPr lang="en-US" sz="2800" dirty="0" smtClean="0"/>
              <a:t>Yes, the image was visible to the naked eye. Because the outdoor scene was very well illuminated, I did not need to use a long exposure to capture the final image. However, the result was grainy/blurry, reminiscent of an old low-resolution camera. Perhaps if I chose subjects closer to the camera, it would have improved the contrast and overall resolution.</a:t>
            </a:r>
            <a:endParaRPr lang="en-US" sz="2800" dirty="0"/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sz="28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7" name="Shape 67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12850" y="75999"/>
            <a:ext cx="8229600" cy="115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4. Who helped you with this assignment? In what way? 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304475"/>
            <a:ext cx="8229600" cy="362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600"/>
              </a:spcBef>
              <a:buClr>
                <a:srgbClr val="000000"/>
              </a:buClr>
              <a:buFont typeface="Arial"/>
            </a:pPr>
            <a:r>
              <a:rPr lang="en-US" sz="2800" dirty="0" smtClean="0"/>
              <a:t>I was inspired to build my own camera </a:t>
            </a:r>
            <a:r>
              <a:rPr lang="en-US" sz="2800" dirty="0" err="1" smtClean="0"/>
              <a:t>obscura</a:t>
            </a:r>
            <a:r>
              <a:rPr lang="en-US" sz="2800" dirty="0" smtClean="0"/>
              <a:t> after watching the </a:t>
            </a:r>
            <a:r>
              <a:rPr lang="en-US" sz="2800" dirty="0" smtClean="0">
                <a:hlinkClick r:id="rId3"/>
              </a:rPr>
              <a:t>video</a:t>
            </a:r>
            <a:r>
              <a:rPr lang="en-US" sz="2800" dirty="0" smtClean="0"/>
              <a:t> linked in the assignment description. Nobody else helped my physically, but I did use a local machine shop to build the camera and make precise pinhole cuts in the cardboard.</a:t>
            </a:r>
            <a:endParaRPr sz="2800" dirty="0"/>
          </a:p>
        </p:txBody>
      </p:sp>
      <p:sp>
        <p:nvSpPr>
          <p:cNvPr id="74" name="Shape 74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00" y="1226309"/>
            <a:ext cx="4097144" cy="273142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5564450" y="499075"/>
            <a:ext cx="2475600" cy="43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“Scene”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5034775" y="1502600"/>
            <a:ext cx="3636300" cy="323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 landscape view of a water tower and pond in Round Rock, Texas. </a:t>
            </a:r>
            <a:r>
              <a:rPr lang="en" dirty="0" smtClean="0"/>
              <a:t>I chose a bright, partly cloudy day in an attempt to capture a nice skyscape.</a:t>
            </a:r>
            <a:endParaRPr lang="en" dirty="0"/>
          </a:p>
        </p:txBody>
      </p:sp>
      <p:sp>
        <p:nvSpPr>
          <p:cNvPr id="82" name="Shape 82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5564437" y="499075"/>
            <a:ext cx="2475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“Image”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4984100" y="1173300"/>
            <a:ext cx="3636300" cy="35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This was captured using a ¼ inch pinhole and 5x magnifying lens. The final image was quite blurry, but you can make out the water tower and even see the painted symbol.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 rotated the image 180 degrees and cropped the image to remove the blank parts of the screen. The image only took up ~1/3 of the overall screen size, which was 9” x 9”.</a:t>
            </a:r>
          </a:p>
          <a:p>
            <a:pPr lvl="0" rtl="0">
              <a:spcBef>
                <a:spcPts val="0"/>
              </a:spcBef>
              <a:buNone/>
            </a:pPr>
            <a:endParaRPr lang="en" dirty="0" smtClean="0"/>
          </a:p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Camera settings: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" dirty="0" smtClean="0"/>
              <a:t>f/5.6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" dirty="0" smtClean="0"/>
              <a:t>1/200 second exposure</a:t>
            </a:r>
          </a:p>
          <a:p>
            <a:pPr marL="285750" lvl="0" indent="-285750" rtl="0">
              <a:spcBef>
                <a:spcPts val="0"/>
              </a:spcBef>
              <a:buFontTx/>
              <a:buChar char="-"/>
            </a:pPr>
            <a:r>
              <a:rPr lang="en" dirty="0" smtClean="0"/>
              <a:t>ISO-3200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56" y="1156168"/>
            <a:ext cx="4234099" cy="283118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5564437" y="499075"/>
            <a:ext cx="2475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“Setup”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4984100" y="1173300"/>
            <a:ext cx="3636300" cy="354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It all started with a cardboard box.</a:t>
            </a:r>
            <a:endParaRPr lang="en" dirty="0"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9" y="1206036"/>
            <a:ext cx="4097149" cy="27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/>
        </p:nvSpPr>
        <p:spPr>
          <a:xfrm>
            <a:off x="0" y="4944075"/>
            <a:ext cx="6857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CS 6475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909</Words>
  <Application>Microsoft Office PowerPoint</Application>
  <PresentationFormat>On-screen Show (16:9)</PresentationFormat>
  <Paragraphs>75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light-gradient</vt:lpstr>
      <vt:lpstr>Comp Photography (Fall 2015) HW 5</vt:lpstr>
      <vt:lpstr>PowerPoint Presentation</vt:lpstr>
      <vt:lpstr>What was the site of your camera obscura experiment?</vt:lpstr>
      <vt:lpstr>2. Why was it appropriate? What did you have to do to make it appropriate?</vt:lpstr>
      <vt:lpstr>3. Was the image visible to naked eye?</vt:lpstr>
      <vt:lpstr>4. Who helped you with this assignment? In what way?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details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Photography (Term 201X) HW 5</dc:title>
  <dc:creator>Hieu</dc:creator>
  <cp:lastModifiedBy>Hieu Nguyen</cp:lastModifiedBy>
  <cp:revision>19</cp:revision>
  <dcterms:modified xsi:type="dcterms:W3CDTF">2015-09-28T20:30:47Z</dcterms:modified>
</cp:coreProperties>
</file>